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56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CC99FF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47BC1-B9B9-420F-8B96-D580F36C5A55}" type="datetimeFigureOut">
              <a:rPr lang="en-US" smtClean="0"/>
              <a:pPr/>
              <a:t>4/27/2012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3D9C3-3DB1-4DF4-803E-8E36066153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87" descr="title - 2.png"/>
          <p:cNvPicPr>
            <a:picLocks noChangeAspect="1"/>
          </p:cNvPicPr>
          <p:nvPr/>
        </p:nvPicPr>
        <p:blipFill>
          <a:blip r:embed="rId2"/>
          <a:srcRect l="13043" t="17903" r="2805" b="264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900" y="954741"/>
            <a:ext cx="7315200" cy="1676400"/>
          </a:xfrm>
        </p:spPr>
        <p:txBody>
          <a:bodyPr>
            <a:noAutofit/>
          </a:bodyPr>
          <a:lstStyle>
            <a:lvl1pPr algn="l">
              <a:defRPr sz="48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300" y="2895600"/>
            <a:ext cx="4559300" cy="2590800"/>
          </a:xfrm>
        </p:spPr>
        <p:txBody>
          <a:bodyPr>
            <a:normAutofit/>
          </a:bodyPr>
          <a:lstStyle>
            <a:lvl1pPr marL="0" indent="0" algn="l">
              <a:lnSpc>
                <a:spcPct val="125000"/>
              </a:lnSpc>
              <a:buNone/>
              <a:defRPr sz="1800">
                <a:gradFill>
                  <a:gsLst>
                    <a:gs pos="0">
                      <a:schemeClr val="tx1">
                        <a:lumMod val="60000"/>
                        <a:lumOff val="40000"/>
                      </a:schemeClr>
                    </a:gs>
                    <a:gs pos="100000">
                      <a:schemeClr val="tx1">
                        <a:lumMod val="40000"/>
                        <a:lumOff val="60000"/>
                      </a:schemeClr>
                    </a:gs>
                  </a:gsLst>
                  <a:lin ang="8100000" scaled="1"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DACF2-477B-4EF1-ADB1-2FB42F2BB919}" type="datetime4">
              <a:rPr/>
              <a:pPr/>
              <a:t>June 6, 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0702-4988-4833-B2A0-E98B5F43291D}" type="datetime4">
              <a:rPr/>
              <a:pPr/>
              <a:t>June 6, 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0400" y="295835"/>
            <a:ext cx="1676400" cy="5830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9900" y="1653988"/>
            <a:ext cx="6007100" cy="44721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68FC0-0A1E-40BF-962B-80A15AB4A7FB}" type="datetime4">
              <a:rPr/>
              <a:pPr/>
              <a:t>June 6, 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577788"/>
          </a:xfrm>
        </p:spPr>
        <p:txBody>
          <a:bodyPr>
            <a:normAutofit/>
          </a:bodyPr>
          <a:lstStyle>
            <a:lvl1pPr algn="l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0D974-D29D-4A0E-BD58-4C912EB1CF5C}" type="datetime4">
              <a:rPr/>
              <a:pPr/>
              <a:t>June 6, 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ummer1.png"/>
          <p:cNvPicPr>
            <a:picLocks noChangeAspect="1"/>
          </p:cNvPicPr>
          <p:nvPr/>
        </p:nvPicPr>
        <p:blipFill>
          <a:blip r:embed="rId2"/>
          <a:srcRect l="4545" r="4545"/>
          <a:stretch>
            <a:fillRect/>
          </a:stretch>
        </p:blipFill>
        <p:spPr>
          <a:xfrm>
            <a:off x="0" y="1618637"/>
            <a:ext cx="9144000" cy="39911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5887" y="1295400"/>
            <a:ext cx="6399213" cy="15906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85887" y="3657600"/>
            <a:ext cx="6399213" cy="15001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1800"/>
              </a:spcBef>
              <a:buFontTx/>
              <a:buNone/>
              <a:defRPr sz="1800" kern="1200">
                <a:gradFill>
                  <a:gsLst>
                    <a:gs pos="0">
                      <a:schemeClr val="tx1">
                        <a:lumMod val="60000"/>
                        <a:lumOff val="40000"/>
                      </a:schemeClr>
                    </a:gs>
                    <a:gs pos="100000">
                      <a:schemeClr val="tx1">
                        <a:lumMod val="40000"/>
                        <a:lumOff val="60000"/>
                      </a:schemeClr>
                    </a:gs>
                  </a:gsLst>
                  <a:lin ang="8100000" scaled="1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57F72-130E-4C34-9A93-CCCF9E53D2E2}" type="datetime4">
              <a:rPr/>
              <a:pPr/>
              <a:t>June 6, 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1976718"/>
            <a:ext cx="3017520" cy="41494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1976718"/>
            <a:ext cx="3017520" cy="415137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569A5-34E5-447C-A8BB-687F3F7AE27A}" type="datetime4">
              <a:rPr/>
              <a:pPr/>
              <a:t>June 6, 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5186" y="1828800"/>
            <a:ext cx="3017520" cy="7159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5186" y="2743200"/>
            <a:ext cx="3017520" cy="33829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828800"/>
            <a:ext cx="3017520" cy="7159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743200"/>
            <a:ext cx="3017520" cy="33829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1574A-4016-40ED-9427-5F3CF1F67B96}" type="datetime4">
              <a:rPr/>
              <a:pPr/>
              <a:t>June 6, 2008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58F6C-851A-4619-9391-7B961CA68B2E}" type="datetime4">
              <a:rPr/>
              <a:pPr/>
              <a:t>June 6, 2008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itle - 2.png"/>
          <p:cNvPicPr>
            <a:picLocks noChangeAspect="1"/>
          </p:cNvPicPr>
          <p:nvPr/>
        </p:nvPicPr>
        <p:blipFill>
          <a:blip r:embed="rId2"/>
          <a:srcRect l="13043" t="17903" r="10455" b="987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EDBEA-1598-43E5-A9F2-7822B306DC60}" type="datetime4">
              <a:rPr/>
              <a:pPr/>
              <a:t>June 6, 2008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flowers content.png"/>
          <p:cNvPicPr>
            <a:picLocks noChangeAspect="1"/>
          </p:cNvPicPr>
          <p:nvPr/>
        </p:nvPicPr>
        <p:blipFill>
          <a:blip r:embed="rId2"/>
          <a:srcRect l="4545" t="8217" r="4545" b="131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860550"/>
          </a:xfrm>
        </p:spPr>
        <p:txBody>
          <a:bodyPr anchor="ctr" anchorCtr="0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914400"/>
            <a:ext cx="4114800" cy="50292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1544" y="2286000"/>
            <a:ext cx="2079625" cy="386079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400">
                <a:gradFill>
                  <a:gsLst>
                    <a:gs pos="0">
                      <a:schemeClr val="tx1">
                        <a:lumMod val="60000"/>
                        <a:lumOff val="40000"/>
                      </a:schemeClr>
                    </a:gs>
                    <a:gs pos="100000">
                      <a:schemeClr val="tx1">
                        <a:lumMod val="40000"/>
                        <a:lumOff val="60000"/>
                      </a:schemeClr>
                    </a:gs>
                  </a:gsLst>
                  <a:lin ang="8100000" scaled="1"/>
                </a:gra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36FC9-351F-44B2-93C1-7EEF3C89FDE1}" type="datetime4">
              <a:rPr/>
              <a:pPr/>
              <a:t>June 6, 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2" cy="186055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962400" y="914400"/>
            <a:ext cx="4114800" cy="5029200"/>
          </a:xfrm>
          <a:prstGeom prst="ellipse">
            <a:avLst/>
          </a:prstGeom>
          <a:ln w="63500">
            <a:gradFill>
              <a:gsLst>
                <a:gs pos="0">
                  <a:schemeClr val="accent1"/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</a:ln>
          <a:effectLst>
            <a:innerShdw blurRad="381000">
              <a:schemeClr val="bg1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1544" y="2286000"/>
            <a:ext cx="2079625" cy="3860798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400">
                <a:gradFill>
                  <a:gsLst>
                    <a:gs pos="0">
                      <a:schemeClr val="tx1">
                        <a:lumMod val="60000"/>
                        <a:lumOff val="40000"/>
                      </a:schemeClr>
                    </a:gs>
                    <a:gs pos="100000">
                      <a:schemeClr val="tx1">
                        <a:lumMod val="40000"/>
                        <a:lumOff val="60000"/>
                      </a:schemeClr>
                    </a:gs>
                  </a:gsLst>
                  <a:lin ang="8100000" scaled="1"/>
                </a:gra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A9860-2947-4549-A25A-C7ACC9B80A49}" type="datetime4">
              <a:rPr/>
              <a:pPr/>
              <a:t>June 6, 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Master - 1.png"/>
          <p:cNvPicPr>
            <a:picLocks noChangeAspect="1"/>
          </p:cNvPicPr>
          <p:nvPr/>
        </p:nvPicPr>
        <p:blipFill>
          <a:blip r:embed="rId13"/>
          <a:srcRect b="501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01532"/>
            <a:ext cx="8229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997" y="1981200"/>
            <a:ext cx="6412006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fld id="{D9D078EC-9835-4AAD-8A34-1977AF1B4B65}" type="datetime4">
              <a:rPr/>
              <a:pPr/>
              <a:t>June 6, 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/>
              <a:t>Sample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1800"/>
        </a:spcBef>
        <a:buFontTx/>
        <a:buBlip>
          <a:blip r:embed="rId14"/>
        </a:buBlip>
        <a:defRPr sz="2200" kern="1200"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8100000" scaled="1"/>
            <a:tileRect/>
          </a:gradFill>
          <a:latin typeface="+mn-lt"/>
          <a:ea typeface="+mn-ea"/>
          <a:cs typeface="+mn-cs"/>
        </a:defRPr>
      </a:lvl1pPr>
      <a:lvl2pPr marL="577850" indent="-349250" algn="l" defTabSz="914400" rtl="0" eaLnBrk="1" latinLnBrk="0" hangingPunct="1">
        <a:spcBef>
          <a:spcPts val="1800"/>
        </a:spcBef>
        <a:buFontTx/>
        <a:buBlip>
          <a:blip r:embed="rId15"/>
        </a:buBlip>
        <a:defRPr sz="2000" kern="1200"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8100000" scaled="1"/>
            <a:tileRect/>
          </a:gradFill>
          <a:latin typeface="+mn-lt"/>
          <a:ea typeface="+mn-ea"/>
          <a:cs typeface="+mn-cs"/>
        </a:defRPr>
      </a:lvl2pPr>
      <a:lvl3pPr marL="806450" indent="-349250" algn="l" defTabSz="914400" rtl="0" eaLnBrk="1" latinLnBrk="0" hangingPunct="1">
        <a:spcBef>
          <a:spcPts val="1800"/>
        </a:spcBef>
        <a:buFontTx/>
        <a:buBlip>
          <a:blip r:embed="rId14"/>
        </a:buBlip>
        <a:defRPr sz="1800" kern="1200"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8100000" scaled="1"/>
            <a:tileRect/>
          </a:gradFill>
          <a:latin typeface="+mn-lt"/>
          <a:ea typeface="+mn-ea"/>
          <a:cs typeface="+mn-cs"/>
        </a:defRPr>
      </a:lvl3pPr>
      <a:lvl4pPr marL="1035050" indent="-349250" algn="l" defTabSz="914400" rtl="0" eaLnBrk="1" latinLnBrk="0" hangingPunct="1">
        <a:spcBef>
          <a:spcPts val="1800"/>
        </a:spcBef>
        <a:buFontTx/>
        <a:buBlip>
          <a:blip r:embed="rId15"/>
        </a:buBlip>
        <a:defRPr sz="1800" kern="1200"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8100000" scaled="1"/>
            <a:tileRect/>
          </a:gradFill>
          <a:latin typeface="+mn-lt"/>
          <a:ea typeface="+mn-ea"/>
          <a:cs typeface="+mn-cs"/>
        </a:defRPr>
      </a:lvl4pPr>
      <a:lvl5pPr marL="1263650" indent="-349250" algn="l" defTabSz="914400" rtl="0" eaLnBrk="1" latinLnBrk="0" hangingPunct="1">
        <a:spcBef>
          <a:spcPts val="1800"/>
        </a:spcBef>
        <a:buFontTx/>
        <a:buBlip>
          <a:blip r:embed="rId14"/>
        </a:buBlip>
        <a:defRPr sz="1800" kern="1200"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8100000" scaled="1"/>
            <a:tileRect/>
          </a:gradFill>
          <a:latin typeface="+mn-lt"/>
          <a:ea typeface="+mn-ea"/>
          <a:cs typeface="+mn-cs"/>
        </a:defRPr>
      </a:lvl5pPr>
      <a:lvl6pPr marL="1492250" indent="-349250" algn="l" defTabSz="914400" rtl="0" eaLnBrk="1" latinLnBrk="0" hangingPunct="1">
        <a:spcBef>
          <a:spcPts val="1800"/>
        </a:spcBef>
        <a:buFontTx/>
        <a:buBlip>
          <a:blip r:embed="rId15"/>
        </a:buBlip>
        <a:defRPr sz="1800" kern="1200">
          <a:solidFill>
            <a:schemeClr val="tx1">
              <a:lumMod val="60000"/>
              <a:lumOff val="40000"/>
            </a:schemeClr>
          </a:solidFill>
          <a:latin typeface="+mn-lt"/>
          <a:ea typeface="+mn-ea"/>
          <a:cs typeface="+mn-cs"/>
        </a:defRPr>
      </a:lvl6pPr>
      <a:lvl7pPr marL="1720850" indent="-349250" algn="l" defTabSz="914400" rtl="0" eaLnBrk="1" latinLnBrk="0" hangingPunct="1">
        <a:spcBef>
          <a:spcPts val="1800"/>
        </a:spcBef>
        <a:buFontTx/>
        <a:buBlip>
          <a:blip r:embed="rId14"/>
        </a:buBlip>
        <a:defRPr sz="1800" kern="1200">
          <a:solidFill>
            <a:schemeClr val="tx1">
              <a:lumMod val="60000"/>
              <a:lumOff val="40000"/>
            </a:schemeClr>
          </a:solidFill>
          <a:latin typeface="+mn-lt"/>
          <a:ea typeface="+mn-ea"/>
          <a:cs typeface="+mn-cs"/>
        </a:defRPr>
      </a:lvl7pPr>
      <a:lvl8pPr marL="1949450" indent="-349250" algn="l" defTabSz="914400" rtl="0" eaLnBrk="1" latinLnBrk="0" hangingPunct="1">
        <a:spcBef>
          <a:spcPts val="1800"/>
        </a:spcBef>
        <a:buFontTx/>
        <a:buBlip>
          <a:blip r:embed="rId15"/>
        </a:buBlip>
        <a:defRPr sz="1800" kern="1200">
          <a:solidFill>
            <a:schemeClr val="tx1">
              <a:lumMod val="60000"/>
              <a:lumOff val="40000"/>
            </a:schemeClr>
          </a:solidFill>
          <a:latin typeface="+mn-lt"/>
          <a:ea typeface="+mn-ea"/>
          <a:cs typeface="+mn-cs"/>
        </a:defRPr>
      </a:lvl8pPr>
      <a:lvl9pPr marL="2178050" indent="-349250" algn="l" defTabSz="914400" rtl="0" eaLnBrk="1" latinLnBrk="0" hangingPunct="1">
        <a:spcBef>
          <a:spcPts val="1800"/>
        </a:spcBef>
        <a:buFontTx/>
        <a:buBlip>
          <a:blip r:embed="rId14"/>
        </a:buBlip>
        <a:defRPr sz="1800" kern="1200">
          <a:solidFill>
            <a:schemeClr val="tx1">
              <a:lumMod val="60000"/>
              <a:lumOff val="4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1.wav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6" Type="http://schemas.openxmlformats.org/officeDocument/2006/relationships/image" Target="../media/image23.wmf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10" Type="http://schemas.openxmlformats.org/officeDocument/2006/relationships/image" Target="../media/image41.png"/><Relationship Id="rId4" Type="http://schemas.openxmlformats.org/officeDocument/2006/relationships/image" Target="../media/image35.jpeg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6477000" cy="1860550"/>
          </a:xfrm>
          <a:ln>
            <a:solidFill>
              <a:srgbClr val="CCCCFF"/>
            </a:solidFill>
          </a:ln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6700" i="1" dirty="0" smtClean="0">
                <a:ln w="18415" cmpd="sng">
                  <a:solidFill>
                    <a:srgbClr val="CCCCFF"/>
                  </a:solidFill>
                  <a:prstDash val="solid"/>
                </a:ln>
                <a:solidFill>
                  <a:srgbClr val="CC99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Elizabeth’s Story</a:t>
            </a:r>
            <a:r>
              <a:rPr lang="en-US" sz="1600" b="1" i="1" dirty="0" smtClean="0">
                <a:ln/>
                <a:solidFill>
                  <a:schemeClr val="accent3"/>
                </a:solidFill>
                <a:latin typeface="Monotype Corsiva" pitchFamily="66" charset="0"/>
              </a:rPr>
              <a:t/>
            </a:r>
            <a:br>
              <a:rPr lang="en-US" sz="1600" b="1" i="1" dirty="0" smtClean="0">
                <a:ln/>
                <a:solidFill>
                  <a:schemeClr val="accent3"/>
                </a:solidFill>
                <a:latin typeface="Monotype Corsiva" pitchFamily="66" charset="0"/>
              </a:rPr>
            </a:br>
            <a:endParaRPr lang="en-US" sz="1300" b="1" i="1" dirty="0">
              <a:ln/>
              <a:solidFill>
                <a:schemeClr val="accent3"/>
              </a:solidFill>
              <a:latin typeface="Monotype Corsiva" pitchFamily="66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1066800"/>
            <a:ext cx="4038600" cy="1371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CC99FF"/>
                </a:solidFill>
                <a:latin typeface="Monotype Corsiva" pitchFamily="66" charset="0"/>
              </a:rPr>
              <a:t>“There are two mistakes one can make along the road to truth...not going all the way, and </a:t>
            </a:r>
            <a:br>
              <a:rPr lang="en-US" sz="2400" b="1" dirty="0" smtClean="0">
                <a:solidFill>
                  <a:srgbClr val="CC99FF"/>
                </a:solidFill>
                <a:latin typeface="Monotype Corsiva" pitchFamily="66" charset="0"/>
              </a:rPr>
            </a:br>
            <a:r>
              <a:rPr lang="en-US" sz="2400" b="1" dirty="0" smtClean="0">
                <a:solidFill>
                  <a:srgbClr val="CC99FF"/>
                </a:solidFill>
                <a:latin typeface="Monotype Corsiva" pitchFamily="66" charset="0"/>
              </a:rPr>
              <a:t>not starting.” ~ Buddha </a:t>
            </a:r>
            <a:endParaRPr lang="en-US" sz="2400" b="1" dirty="0">
              <a:solidFill>
                <a:srgbClr val="CC99FF"/>
              </a:solidFill>
              <a:latin typeface="Monotype Corsiva" pitchFamily="66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11" name="Picture Placeholder 10" descr="crop dip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13977" r="13977"/>
          <a:stretch>
            <a:fillRect/>
          </a:stretch>
        </p:blipFill>
        <p:spPr>
          <a:xfrm>
            <a:off x="4114800" y="1066800"/>
            <a:ext cx="4114800" cy="5029200"/>
          </a:xfrm>
          <a:ln>
            <a:noFill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/>
          <a:srcRect l="32375" t="69254" r="30138" b="564"/>
          <a:stretch>
            <a:fillRect/>
          </a:stretch>
        </p:blipFill>
        <p:spPr bwMode="auto">
          <a:xfrm>
            <a:off x="838200" y="3401290"/>
            <a:ext cx="2743200" cy="31519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~PP768.WAV">
            <a:hlinkClick r:id="" action="ppaction://media"/>
          </p:cNvPr>
          <p:cNvPicPr>
            <a:picLocks noRot="1" noChangeAspect="1"/>
          </p:cNvPicPr>
          <p:nvPr>
            <a:wavAudioFile r:embed="rId1" name="~PP768.WAV"/>
          </p:nvPr>
        </p:nvPicPr>
        <p:blipFill>
          <a:blip r:embed="rId5"/>
          <a:stretch>
            <a:fillRect/>
          </a:stretch>
        </p:blipFill>
        <p:spPr>
          <a:xfrm>
            <a:off x="8716963" y="643096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5715000" cy="1371600"/>
          </a:xfrm>
        </p:spPr>
        <p:txBody>
          <a:bodyPr>
            <a:prstTxWarp prst="textPlain">
              <a:avLst/>
            </a:prstTxWarp>
          </a:bodyPr>
          <a:lstStyle/>
          <a:p>
            <a:r>
              <a:rPr lang="en-US" sz="6000" b="1" dirty="0" smtClean="0">
                <a:ln w="9525" cmpd="sng">
                  <a:solidFill>
                    <a:schemeClr val="tx1"/>
                  </a:solidFill>
                  <a:prstDash val="solid"/>
                </a:ln>
                <a:solidFill>
                  <a:srgbClr val="CC99FF"/>
                </a:solidFill>
                <a:effectLst/>
                <a:latin typeface="Edwardian Script ITC" pitchFamily="66" charset="0"/>
              </a:rPr>
              <a:t>Who is Elizabeth ? </a:t>
            </a:r>
            <a:endParaRPr lang="en-US" sz="6000" b="1" dirty="0">
              <a:ln w="9525" cmpd="sng">
                <a:solidFill>
                  <a:schemeClr val="tx1"/>
                </a:solidFill>
                <a:prstDash val="solid"/>
              </a:ln>
              <a:solidFill>
                <a:srgbClr val="CC99FF"/>
              </a:solidFill>
              <a:effectLst/>
              <a:latin typeface="Edwardian Script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0" y="1600200"/>
            <a:ext cx="3733800" cy="3124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 l="6862" t="2963" r="54263" b="61481"/>
          <a:stretch>
            <a:fillRect/>
          </a:stretch>
        </p:blipFill>
        <p:spPr bwMode="auto">
          <a:xfrm>
            <a:off x="685800" y="1295401"/>
            <a:ext cx="2392819" cy="266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rcRect l="12205" t="24409" r="8465" b="14568"/>
          <a:stretch>
            <a:fillRect/>
          </a:stretch>
        </p:blipFill>
        <p:spPr bwMode="auto">
          <a:xfrm>
            <a:off x="3124200" y="1600200"/>
            <a:ext cx="245533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1219200"/>
            <a:ext cx="3454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 cstate="print"/>
          <a:srcRect l="5288" t="59091" r="53941" b="9441"/>
          <a:stretch>
            <a:fillRect/>
          </a:stretch>
        </p:blipFill>
        <p:spPr bwMode="auto">
          <a:xfrm>
            <a:off x="5867400" y="4648200"/>
            <a:ext cx="2971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7" cstate="print"/>
          <a:srcRect l="59590" t="26450" b="33301"/>
          <a:stretch>
            <a:fillRect/>
          </a:stretch>
        </p:blipFill>
        <p:spPr bwMode="auto">
          <a:xfrm rot="5400000">
            <a:off x="2526506" y="3874294"/>
            <a:ext cx="310038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0" name="Picture 12" descr="C:\Documents and Settings\Administrator\Local Settings\Temporary Internet Files\Content.IE5\WJQRW2OO\MC900104436[1]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23409" y="3581399"/>
            <a:ext cx="2939191" cy="3276601"/>
          </a:xfrm>
          <a:prstGeom prst="rect">
            <a:avLst/>
          </a:prstGeom>
          <a:noFill/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9" cstate="print"/>
          <a:srcRect l="8523" t="20833" r="24716" b="9091"/>
          <a:stretch>
            <a:fillRect/>
          </a:stretch>
        </p:blipFill>
        <p:spPr bwMode="auto">
          <a:xfrm>
            <a:off x="7543800" y="3886200"/>
            <a:ext cx="1451919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0" cstate="print"/>
          <a:srcRect t="5405" r="10500"/>
          <a:stretch>
            <a:fillRect/>
          </a:stretch>
        </p:blipFill>
        <p:spPr bwMode="auto">
          <a:xfrm>
            <a:off x="228600" y="2438400"/>
            <a:ext cx="1524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1" cstate="print">
            <a:lum bright="20000"/>
          </a:blip>
          <a:srcRect/>
          <a:stretch>
            <a:fillRect/>
          </a:stretch>
        </p:blipFill>
        <p:spPr bwMode="auto">
          <a:xfrm>
            <a:off x="152400" y="4800600"/>
            <a:ext cx="2497419" cy="187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~PP3220.WAV">
            <a:hlinkClick r:id="" action="ppaction://media"/>
          </p:cNvPr>
          <p:cNvPicPr>
            <a:picLocks noRot="1" noChangeAspect="1"/>
          </p:cNvPicPr>
          <p:nvPr>
            <a:wavAudioFile r:embed="rId1" name="~PP3220.WAV"/>
          </p:nvPr>
        </p:nvPicPr>
        <p:blipFill>
          <a:blip r:embed="rId12"/>
          <a:stretch>
            <a:fillRect/>
          </a:stretch>
        </p:blipFill>
        <p:spPr>
          <a:xfrm>
            <a:off x="8716963" y="643096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8991600" cy="1577788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>
                <a:ln>
                  <a:solidFill>
                    <a:schemeClr val="tx1"/>
                  </a:solidFill>
                </a:ln>
                <a:solidFill>
                  <a:srgbClr val="CC99FF"/>
                </a:solidFill>
                <a:latin typeface="Edwardian Script ITC" pitchFamily="66" charset="0"/>
              </a:rPr>
              <a:t>What My Experience Was Like in School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3074" name="Picture 2" descr="C:\Documents and Settings\Administrator\Local Settings\Temporary Internet Files\Content.IE5\35J8IE40\MP900402266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676400"/>
            <a:ext cx="2085688" cy="3131591"/>
          </a:xfrm>
          <a:prstGeom prst="rect">
            <a:avLst/>
          </a:prstGeom>
          <a:noFill/>
        </p:spPr>
      </p:pic>
      <p:pic>
        <p:nvPicPr>
          <p:cNvPr id="3077" name="Picture 5" descr="C:\Documents and Settings\Administrator\Local Settings\Temporary Internet Files\Content.IE5\35J8IE40\MP900439527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0800" y="1981200"/>
            <a:ext cx="3545550" cy="4724400"/>
          </a:xfrm>
          <a:prstGeom prst="rect">
            <a:avLst/>
          </a:prstGeom>
          <a:noFill/>
        </p:spPr>
      </p:pic>
      <p:pic>
        <p:nvPicPr>
          <p:cNvPr id="3079" name="Picture 7" descr="C:\Documents and Settings\Administrator\Local Settings\Temporary Internet Files\Content.IE5\WJQRW2OO\MP900174976[1].jpg"/>
          <p:cNvPicPr>
            <a:picLocks noChangeAspect="1" noChangeArrowheads="1"/>
          </p:cNvPicPr>
          <p:nvPr/>
        </p:nvPicPr>
        <p:blipFill>
          <a:blip r:embed="rId5"/>
          <a:srcRect l="6250" t="18750" r="2083" b="3125"/>
          <a:stretch>
            <a:fillRect/>
          </a:stretch>
        </p:blipFill>
        <p:spPr bwMode="auto">
          <a:xfrm>
            <a:off x="6248400" y="2209800"/>
            <a:ext cx="2682240" cy="1524000"/>
          </a:xfrm>
          <a:prstGeom prst="rect">
            <a:avLst/>
          </a:prstGeom>
          <a:noFill/>
        </p:spPr>
      </p:pic>
      <p:pic>
        <p:nvPicPr>
          <p:cNvPr id="2052" name="Picture 4" descr="C:\Documents and Settings\Administrator\Local Settings\Temporary Internet Files\Content.IE5\JFJKIZEI\MC900295477[1]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77000" y="3810000"/>
            <a:ext cx="2058154" cy="2854859"/>
          </a:xfrm>
          <a:prstGeom prst="rect">
            <a:avLst/>
          </a:prstGeom>
          <a:noFill/>
        </p:spPr>
      </p:pic>
      <p:pic>
        <p:nvPicPr>
          <p:cNvPr id="2056" name="Picture 8" descr="C:\Documents and Settings\Administrator\Local Settings\Temporary Internet Files\Content.IE5\35J8IE40\MP900443100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0" y="5209513"/>
            <a:ext cx="2133600" cy="1419887"/>
          </a:xfrm>
          <a:prstGeom prst="rect">
            <a:avLst/>
          </a:prstGeom>
          <a:noFill/>
        </p:spPr>
      </p:pic>
      <p:pic>
        <p:nvPicPr>
          <p:cNvPr id="18" name="~PP75.WAV">
            <a:hlinkClick r:id="" action="ppaction://media"/>
          </p:cNvPr>
          <p:cNvPicPr>
            <a:picLocks noRot="1" noChangeAspect="1"/>
          </p:cNvPicPr>
          <p:nvPr>
            <a:wavAudioFile r:embed="rId1" name="~PP75.WAV"/>
          </p:nvPr>
        </p:nvPicPr>
        <p:blipFill>
          <a:blip r:embed="rId8"/>
          <a:stretch>
            <a:fillRect/>
          </a:stretch>
        </p:blipFill>
        <p:spPr>
          <a:xfrm>
            <a:off x="8716963" y="643096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ln>
                  <a:solidFill>
                    <a:schemeClr val="tx1"/>
                  </a:solidFill>
                </a:ln>
                <a:solidFill>
                  <a:srgbClr val="CC99FF"/>
                </a:solidFill>
                <a:latin typeface="Edwardian Script ITC" pitchFamily="66" charset="0"/>
              </a:rPr>
              <a:t>Where I Attend School</a:t>
            </a:r>
            <a:endParaRPr lang="en-US" sz="6000" dirty="0">
              <a:ln>
                <a:solidFill>
                  <a:schemeClr val="tx1"/>
                </a:solidFill>
              </a:ln>
              <a:solidFill>
                <a:srgbClr val="CC99FF"/>
              </a:solidFill>
              <a:latin typeface="Edwardian Script ITC" pitchFamily="66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t="2963" b="11111"/>
          <a:stretch>
            <a:fillRect/>
          </a:stretch>
        </p:blipFill>
        <p:spPr bwMode="auto">
          <a:xfrm>
            <a:off x="419100" y="3200400"/>
            <a:ext cx="1714500" cy="2209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0200" y="5029200"/>
            <a:ext cx="3439272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4400" y="1371600"/>
            <a:ext cx="286270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33600" y="48768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/>
          <a:srcRect l="33333" t="44444" r="25000" b="33334"/>
          <a:stretch>
            <a:fillRect/>
          </a:stretch>
        </p:blipFill>
        <p:spPr bwMode="auto">
          <a:xfrm>
            <a:off x="5105400" y="3429000"/>
            <a:ext cx="3657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57800" y="1219200"/>
            <a:ext cx="1466850" cy="19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09925" y="2819400"/>
            <a:ext cx="16668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~PP2624.WAV">
            <a:hlinkClick r:id="" action="ppaction://media"/>
          </p:cNvPr>
          <p:cNvPicPr>
            <a:picLocks noRot="1" noChangeAspect="1"/>
          </p:cNvPicPr>
          <p:nvPr>
            <a:wavAudioFile r:embed="rId1" name="~PP2624.WAV"/>
          </p:nvPr>
        </p:nvPicPr>
        <p:blipFill>
          <a:blip r:embed="rId10"/>
          <a:stretch>
            <a:fillRect/>
          </a:stretch>
        </p:blipFill>
        <p:spPr>
          <a:xfrm>
            <a:off x="8716963" y="643096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577788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ln>
                  <a:solidFill>
                    <a:schemeClr val="tx1"/>
                  </a:solidFill>
                </a:ln>
                <a:solidFill>
                  <a:srgbClr val="CC99FF"/>
                </a:solidFill>
                <a:latin typeface="Edwardian Script ITC" pitchFamily="66" charset="0"/>
              </a:rPr>
              <a:t>When Education Start to Mean Something To Me </a:t>
            </a:r>
            <a:endParaRPr lang="en-US" sz="4000" dirty="0">
              <a:ln>
                <a:solidFill>
                  <a:schemeClr val="tx1"/>
                </a:solidFill>
              </a:ln>
              <a:solidFill>
                <a:srgbClr val="CC99FF"/>
              </a:solidFill>
              <a:latin typeface="Edwardian Script ITC" pitchFamily="66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4098" name="Picture 2" descr="C:\Documents and Settings\Administrator\Local Settings\Temporary Internet Files\Content.IE5\JFJKIZEI\MC900245137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524000"/>
            <a:ext cx="2347866" cy="1752600"/>
          </a:xfrm>
          <a:prstGeom prst="rect">
            <a:avLst/>
          </a:prstGeom>
          <a:noFill/>
        </p:spPr>
      </p:pic>
      <p:pic>
        <p:nvPicPr>
          <p:cNvPr id="4100" name="Picture 4" descr="C:\Documents and Settings\Administrator\Local Settings\Temporary Internet Files\Content.IE5\35J8IE40\MP900425447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114800"/>
            <a:ext cx="3251200" cy="2171700"/>
          </a:xfrm>
          <a:prstGeom prst="rect">
            <a:avLst/>
          </a:prstGeom>
          <a:noFill/>
        </p:spPr>
      </p:pic>
      <p:pic>
        <p:nvPicPr>
          <p:cNvPr id="4102" name="Picture 6" descr="C:\Documents and Settings\Administrator\Local Settings\Temporary Internet Files\Content.IE5\35J8IE40\MC900291878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7000" y="1600200"/>
            <a:ext cx="2282522" cy="2286000"/>
          </a:xfrm>
          <a:prstGeom prst="rect">
            <a:avLst/>
          </a:prstGeom>
          <a:noFill/>
        </p:spPr>
      </p:pic>
      <p:pic>
        <p:nvPicPr>
          <p:cNvPr id="4103" name="Picture 7" descr="C:\Documents and Settings\Administrator\Local Settings\Temporary Internet Files\Content.IE5\WMOTPM0Q\MC900389238[1]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38600" y="3352800"/>
            <a:ext cx="1163117" cy="1818742"/>
          </a:xfrm>
          <a:prstGeom prst="rect">
            <a:avLst/>
          </a:prstGeom>
          <a:noFill/>
        </p:spPr>
      </p:pic>
      <p:pic>
        <p:nvPicPr>
          <p:cNvPr id="4104" name="Picture 8" descr="C:\Documents and Settings\Administrator\Local Settings\Temporary Internet Files\Content.IE5\35J8IE40\MC900089180[1]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53000" y="5073091"/>
            <a:ext cx="1784909" cy="1784909"/>
          </a:xfrm>
          <a:prstGeom prst="rect">
            <a:avLst/>
          </a:prstGeom>
          <a:noFill/>
        </p:spPr>
      </p:pic>
      <p:pic>
        <p:nvPicPr>
          <p:cNvPr id="4105" name="Picture 9" descr="C:\Documents and Settings\Administrator\Local Settings\Temporary Internet Files\Content.IE5\JFJKIZEI\MC900089186[1]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34200" y="4495800"/>
            <a:ext cx="1784909" cy="1784909"/>
          </a:xfrm>
          <a:prstGeom prst="rect">
            <a:avLst/>
          </a:prstGeom>
          <a:noFill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9"/>
          <a:srcRect l="10889" t="14444" r="18000"/>
          <a:stretch>
            <a:fillRect/>
          </a:stretch>
        </p:blipFill>
        <p:spPr bwMode="auto">
          <a:xfrm>
            <a:off x="6248400" y="1905000"/>
            <a:ext cx="171400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~PP3360.WAV">
            <a:hlinkClick r:id="" action="ppaction://media"/>
          </p:cNvPr>
          <p:cNvPicPr>
            <a:picLocks noRot="1" noChangeAspect="1"/>
          </p:cNvPicPr>
          <p:nvPr>
            <a:wavAudioFile r:embed="rId1" name="~PP3360.WAV"/>
          </p:nvPr>
        </p:nvPicPr>
        <p:blipFill>
          <a:blip r:embed="rId10"/>
          <a:stretch>
            <a:fillRect/>
          </a:stretch>
        </p:blipFill>
        <p:spPr>
          <a:xfrm>
            <a:off x="8716963" y="643096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Wildflowers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Wildflowers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ildflowers">
      <a:fillStyleLst>
        <a:solidFill>
          <a:schemeClr val="phClr">
            <a:shade val="85000"/>
            <a:satMod val="110000"/>
          </a:schemeClr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35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0800000" scaled="1"/>
        </a:gradFill>
        <a:gradFill rotWithShape="1">
          <a:gsLst>
            <a:gs pos="0">
              <a:schemeClr val="phClr">
                <a:shade val="70000"/>
                <a:satMod val="135000"/>
              </a:schemeClr>
            </a:gs>
            <a:gs pos="80000">
              <a:schemeClr val="phClr">
                <a:shade val="90000"/>
                <a:satMod val="135000"/>
              </a:schemeClr>
            </a:gs>
            <a:gs pos="100000">
              <a:schemeClr val="phClr">
                <a:shade val="95000"/>
                <a:satMod val="135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38100" cap="flat" cmpd="sng" algn="ctr">
          <a:gradFill>
            <a:gsLst>
              <a:gs pos="0">
                <a:schemeClr val="phClr"/>
              </a:gs>
              <a:gs pos="50000">
                <a:schemeClr val="phClr">
                  <a:lumMod val="60000"/>
                  <a:lumOff val="40000"/>
                </a:schemeClr>
              </a:gs>
              <a:gs pos="100000">
                <a:schemeClr val="phClr">
                  <a:lumMod val="20000"/>
                  <a:lumOff val="80000"/>
                </a:schemeClr>
              </a:gs>
            </a:gsLst>
            <a:lin ang="5400000" scaled="0"/>
          </a:gradFill>
          <a:prstDash val="solid"/>
        </a:ln>
        <a:ln w="63500" cap="flat" cmpd="sng" algn="ctr">
          <a:gradFill>
            <a:gsLst>
              <a:gs pos="0">
                <a:schemeClr val="phClr"/>
              </a:gs>
              <a:gs pos="50000">
                <a:schemeClr val="phClr">
                  <a:lumMod val="60000"/>
                  <a:lumOff val="40000"/>
                </a:schemeClr>
              </a:gs>
              <a:gs pos="100000">
                <a:schemeClr val="phClr">
                  <a:lumMod val="20000"/>
                  <a:lumOff val="80000"/>
                </a:schemeClr>
              </a:gs>
            </a:gsLst>
            <a:lin ang="5400000" scaled="0"/>
          </a:gradFill>
          <a:prstDash val="solid"/>
        </a:ln>
      </a:lnStyleLst>
      <a:effectStyleLst>
        <a:effectStyle>
          <a:effectLst/>
        </a:effectStyle>
        <a:effectStyle>
          <a:effectLst>
            <a:innerShdw blurRad="63500">
              <a:srgbClr val="FFFFFF">
                <a:alpha val="50000"/>
              </a:srgbClr>
            </a:innerShdw>
          </a:effectLst>
        </a:effectStyle>
        <a:effectStyle>
          <a:effectLst>
            <a:innerShdw blurRad="190500">
              <a:srgbClr val="FFFFFF">
                <a:alpha val="0"/>
              </a:srgbClr>
            </a:innerShdw>
          </a:effectLst>
          <a:scene3d>
            <a:camera prst="orthographicFront">
              <a:rot lat="0" lon="0" rev="0"/>
            </a:camera>
            <a:lightRig rig="balanced" dir="tl">
              <a:rot lat="0" lon="0" rev="4200000"/>
            </a:lightRig>
          </a:scene3d>
          <a:sp3d>
            <a:bevelT w="25400" h="25400" prst="relaxedInset"/>
          </a:sp3d>
        </a:effectStyle>
      </a:effectStyleLst>
      <a:bgFillStyleLst>
        <a:solidFill>
          <a:schemeClr val="phClr"/>
        </a:solidFill>
        <a:gradFill flip="none" rotWithShape="1">
          <a:gsLst>
            <a:gs pos="0">
              <a:schemeClr val="phClr"/>
            </a:gs>
            <a:gs pos="50000">
              <a:schemeClr val="phClr">
                <a:lumMod val="90000"/>
                <a:alpha val="70000"/>
              </a:schemeClr>
            </a:gs>
            <a:gs pos="100000">
              <a:schemeClr val="phClr"/>
            </a:gs>
          </a:gsLst>
          <a:path path="circle">
            <a:fillToRect l="50000" t="50000" r="50000" b="50000"/>
          </a:path>
          <a:tileRect/>
        </a:gradFill>
        <a:gradFill flip="none" rotWithShape="1">
          <a:gsLst>
            <a:gs pos="0">
              <a:schemeClr val="phClr"/>
            </a:gs>
            <a:gs pos="50000">
              <a:schemeClr val="phClr">
                <a:lumMod val="90000"/>
              </a:schemeClr>
            </a:gs>
            <a:gs pos="100000">
              <a:schemeClr val="phClr"/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Wildflowers</Template>
  <TotalTime>1325</TotalTime>
  <Words>51</Words>
  <Application>Microsoft Office PowerPoint</Application>
  <PresentationFormat>On-screen Show (4:3)</PresentationFormat>
  <Paragraphs>11</Paragraphs>
  <Slides>5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Wildflowers</vt:lpstr>
      <vt:lpstr>Elizabeth’s Story </vt:lpstr>
      <vt:lpstr>Who is Elizabeth ? </vt:lpstr>
      <vt:lpstr>What My Experience Was Like in School</vt:lpstr>
      <vt:lpstr>Where I Attend School</vt:lpstr>
      <vt:lpstr>When Education Start to Mean Something To Me 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Elizabeth’s Story </dc:title>
  <dc:creator> </dc:creator>
  <cp:lastModifiedBy> </cp:lastModifiedBy>
  <cp:revision>5</cp:revision>
  <dcterms:created xsi:type="dcterms:W3CDTF">2012-04-27T04:04:41Z</dcterms:created>
  <dcterms:modified xsi:type="dcterms:W3CDTF">2012-04-28T02:58:18Z</dcterms:modified>
</cp:coreProperties>
</file>